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22"/>
  </p:notesMasterIdLst>
  <p:sldIdLst>
    <p:sldId id="265" r:id="rId2"/>
    <p:sldId id="279" r:id="rId3"/>
    <p:sldId id="280" r:id="rId4"/>
    <p:sldId id="275" r:id="rId5"/>
    <p:sldId id="289" r:id="rId6"/>
    <p:sldId id="287" r:id="rId7"/>
    <p:sldId id="290" r:id="rId8"/>
    <p:sldId id="299" r:id="rId9"/>
    <p:sldId id="292" r:id="rId10"/>
    <p:sldId id="285" r:id="rId11"/>
    <p:sldId id="296" r:id="rId12"/>
    <p:sldId id="284" r:id="rId13"/>
    <p:sldId id="295" r:id="rId14"/>
    <p:sldId id="297" r:id="rId15"/>
    <p:sldId id="278" r:id="rId16"/>
    <p:sldId id="271" r:id="rId17"/>
    <p:sldId id="293" r:id="rId18"/>
    <p:sldId id="298" r:id="rId19"/>
    <p:sldId id="286" r:id="rId20"/>
    <p:sldId id="28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7DD954-75B0-6FC3-774E-B595C996AB09}" v="109" dt="2022-10-19T19:38:56.939"/>
    <p1510:client id="{1E96FFC8-AB59-AC4E-2775-6571BD7AEF13}" v="430" dt="2022-10-19T03:41:05.486"/>
    <p1510:client id="{1EDFB47B-543C-28C5-98B3-D5846354CE3D}" v="671" dt="2022-12-14T04:13:54.931"/>
    <p1510:client id="{3CBFC53F-35C5-D5AF-241F-50421B54F55F}" v="145" dt="2022-12-14T22:11:39.134"/>
    <p1510:client id="{4B664E39-272F-5CCD-5578-C921FCF008AE}" v="86" dt="2022-10-19T03:58:07.260"/>
    <p1510:client id="{7B3E75A8-3ED4-B412-B4EF-1CAA7D879C0C}" v="341" dt="2022-10-19T21:07:02.590"/>
    <p1510:client id="{7FDDF9DE-01BB-4375-8D0A-A836ABB6354B}" v="8" dt="2022-12-14T20:47:10.707"/>
    <p1510:client id="{86605CFF-B2BF-F272-4119-ACA827A750FA}" v="24" dt="2022-12-14T04:17:10.004"/>
    <p1510:client id="{CBD1596D-397A-41AD-9752-67BAA7277F5B}" v="299" dt="2022-10-19T03:01:03.338"/>
    <p1510:client id="{D07CF6B6-166A-58F1-F72B-3EDC0D36D000}" v="11" dt="2022-12-14T22:14:11.2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690DC0-0D11-4D7C-B540-20BFAB312473}" type="doc">
      <dgm:prSet loTypeId="urn:microsoft.com/office/officeart/2018/2/layout/IconLabelList" loCatId="icon" qsTypeId="urn:microsoft.com/office/officeart/2005/8/quickstyle/simple1" qsCatId="simple" csTypeId="urn:microsoft.com/office/officeart/2018/5/colors/Iconchunking_neutralbg_accent6_2" csCatId="accent6" phldr="1"/>
      <dgm:spPr/>
      <dgm:t>
        <a:bodyPr/>
        <a:lstStyle/>
        <a:p>
          <a:endParaRPr lang="en-US"/>
        </a:p>
      </dgm:t>
    </dgm:pt>
    <dgm:pt modelId="{85A56453-3F29-4679-91D6-D1FD7866FF06}">
      <dgm:prSet/>
      <dgm:spPr/>
      <dgm:t>
        <a:bodyPr/>
        <a:lstStyle/>
        <a:p>
          <a:pPr rtl="0">
            <a:lnSpc>
              <a:spcPct val="100000"/>
            </a:lnSpc>
          </a:pPr>
          <a:r>
            <a:rPr lang="en-US" b="1" dirty="0"/>
            <a:t>FRONTEND</a:t>
          </a:r>
          <a:r>
            <a:rPr lang="en-US" dirty="0"/>
            <a:t>:</a:t>
          </a:r>
          <a:r>
            <a:rPr lang="en-US" dirty="0">
              <a:latin typeface="Neue Haas Grotesk Text Pro"/>
            </a:rPr>
            <a:t> HTML,CSS,BOOTSTRAP,JAVA SCRIPT</a:t>
          </a:r>
        </a:p>
      </dgm:t>
    </dgm:pt>
    <dgm:pt modelId="{E4CBAF36-4222-4F26-BB1F-E8FC0EE419F6}" type="parTrans" cxnId="{6A800137-01BB-429A-BD37-29AF6A449634}">
      <dgm:prSet/>
      <dgm:spPr/>
      <dgm:t>
        <a:bodyPr/>
        <a:lstStyle/>
        <a:p>
          <a:endParaRPr lang="en-US"/>
        </a:p>
      </dgm:t>
    </dgm:pt>
    <dgm:pt modelId="{D46FFC2E-4B57-4781-B5E7-364E2CF5007B}" type="sibTrans" cxnId="{6A800137-01BB-429A-BD37-29AF6A449634}">
      <dgm:prSet/>
      <dgm:spPr/>
      <dgm:t>
        <a:bodyPr/>
        <a:lstStyle/>
        <a:p>
          <a:endParaRPr lang="en-US"/>
        </a:p>
      </dgm:t>
    </dgm:pt>
    <dgm:pt modelId="{80CFEE23-2FF5-4CFA-8A0F-B7A59737915B}">
      <dgm:prSet/>
      <dgm:spPr/>
      <dgm:t>
        <a:bodyPr/>
        <a:lstStyle/>
        <a:p>
          <a:pPr>
            <a:lnSpc>
              <a:spcPct val="100000"/>
            </a:lnSpc>
          </a:pPr>
          <a:r>
            <a:rPr lang="en-US" b="1" dirty="0"/>
            <a:t>BACKEND</a:t>
          </a:r>
          <a:r>
            <a:rPr lang="en-US" dirty="0"/>
            <a:t>: </a:t>
          </a:r>
          <a:r>
            <a:rPr lang="en-US" dirty="0">
              <a:latin typeface="Neue Haas Grotesk Text Pro"/>
            </a:rPr>
            <a:t>JAVA,JDBC</a:t>
          </a:r>
          <a:endParaRPr lang="en-US" dirty="0"/>
        </a:p>
      </dgm:t>
    </dgm:pt>
    <dgm:pt modelId="{8A86B2AA-34CD-4DC6-9F3F-30CF1AD69496}" type="parTrans" cxnId="{AB175655-136A-47C4-B814-EC8354B0E18F}">
      <dgm:prSet/>
      <dgm:spPr/>
      <dgm:t>
        <a:bodyPr/>
        <a:lstStyle/>
        <a:p>
          <a:endParaRPr lang="en-US"/>
        </a:p>
      </dgm:t>
    </dgm:pt>
    <dgm:pt modelId="{0B08688C-7AEB-4043-AB7F-D9365DB87E35}" type="sibTrans" cxnId="{AB175655-136A-47C4-B814-EC8354B0E18F}">
      <dgm:prSet/>
      <dgm:spPr/>
      <dgm:t>
        <a:bodyPr/>
        <a:lstStyle/>
        <a:p>
          <a:endParaRPr lang="en-US"/>
        </a:p>
      </dgm:t>
    </dgm:pt>
    <dgm:pt modelId="{E80B89D1-D04F-465B-8705-7B000BDB2464}">
      <dgm:prSet/>
      <dgm:spPr/>
      <dgm:t>
        <a:bodyPr/>
        <a:lstStyle/>
        <a:p>
          <a:pPr>
            <a:lnSpc>
              <a:spcPct val="100000"/>
            </a:lnSpc>
          </a:pPr>
          <a:r>
            <a:rPr lang="en-US" b="1" dirty="0"/>
            <a:t>DATBASE</a:t>
          </a:r>
          <a:r>
            <a:rPr lang="en-US" dirty="0"/>
            <a:t>: </a:t>
          </a:r>
          <a:r>
            <a:rPr lang="en-US" dirty="0">
              <a:latin typeface="Neue Haas Grotesk Text Pro"/>
            </a:rPr>
            <a:t>MySQL</a:t>
          </a:r>
          <a:endParaRPr lang="en-US" dirty="0"/>
        </a:p>
      </dgm:t>
    </dgm:pt>
    <dgm:pt modelId="{47353485-71EC-4871-830A-C7E8317A9029}" type="parTrans" cxnId="{34E761E4-A650-4EB8-9ED4-CDE6D82ADD01}">
      <dgm:prSet/>
      <dgm:spPr/>
      <dgm:t>
        <a:bodyPr/>
        <a:lstStyle/>
        <a:p>
          <a:endParaRPr lang="en-US"/>
        </a:p>
      </dgm:t>
    </dgm:pt>
    <dgm:pt modelId="{026E4AB6-26C5-4973-B387-4E8652E9F6AC}" type="sibTrans" cxnId="{34E761E4-A650-4EB8-9ED4-CDE6D82ADD01}">
      <dgm:prSet/>
      <dgm:spPr/>
      <dgm:t>
        <a:bodyPr/>
        <a:lstStyle/>
        <a:p>
          <a:endParaRPr lang="en-US"/>
        </a:p>
      </dgm:t>
    </dgm:pt>
    <dgm:pt modelId="{63EB60E8-705F-44B0-832C-E33C759B265A}" type="pres">
      <dgm:prSet presAssocID="{6D690DC0-0D11-4D7C-B540-20BFAB312473}" presName="root" presStyleCnt="0">
        <dgm:presLayoutVars>
          <dgm:dir/>
          <dgm:resizeHandles val="exact"/>
        </dgm:presLayoutVars>
      </dgm:prSet>
      <dgm:spPr/>
    </dgm:pt>
    <dgm:pt modelId="{E9A59106-1FB4-4F91-B9AB-8771341C78DE}" type="pres">
      <dgm:prSet presAssocID="{85A56453-3F29-4679-91D6-D1FD7866FF06}" presName="compNode" presStyleCnt="0"/>
      <dgm:spPr/>
    </dgm:pt>
    <dgm:pt modelId="{C5C24871-A461-4174-B8F6-4982FDC02F50}" type="pres">
      <dgm:prSet presAssocID="{85A56453-3F29-4679-91D6-D1FD7866FF0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494E5CA5-1AE6-4F26-BE3E-7FEC6A9E7ACA}" type="pres">
      <dgm:prSet presAssocID="{85A56453-3F29-4679-91D6-D1FD7866FF06}" presName="spaceRect" presStyleCnt="0"/>
      <dgm:spPr/>
    </dgm:pt>
    <dgm:pt modelId="{1B9ABA62-EEE6-4957-AAAE-8367A144C646}" type="pres">
      <dgm:prSet presAssocID="{85A56453-3F29-4679-91D6-D1FD7866FF06}" presName="textRect" presStyleLbl="revTx" presStyleIdx="0" presStyleCnt="3">
        <dgm:presLayoutVars>
          <dgm:chMax val="1"/>
          <dgm:chPref val="1"/>
        </dgm:presLayoutVars>
      </dgm:prSet>
      <dgm:spPr/>
    </dgm:pt>
    <dgm:pt modelId="{17011911-EA2F-42A4-8575-34EE84F3B444}" type="pres">
      <dgm:prSet presAssocID="{D46FFC2E-4B57-4781-B5E7-364E2CF5007B}" presName="sibTrans" presStyleCnt="0"/>
      <dgm:spPr/>
    </dgm:pt>
    <dgm:pt modelId="{BCCD4E5D-6B5A-47C8-9E8A-D206F8145AA5}" type="pres">
      <dgm:prSet presAssocID="{80CFEE23-2FF5-4CFA-8A0F-B7A59737915B}" presName="compNode" presStyleCnt="0"/>
      <dgm:spPr/>
    </dgm:pt>
    <dgm:pt modelId="{24B0D4E8-E64A-40C4-AB05-8A85A207DB9F}" type="pres">
      <dgm:prSet presAssocID="{80CFEE23-2FF5-4CFA-8A0F-B7A59737915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45F72357-322B-4696-8251-F67AA826EE03}" type="pres">
      <dgm:prSet presAssocID="{80CFEE23-2FF5-4CFA-8A0F-B7A59737915B}" presName="spaceRect" presStyleCnt="0"/>
      <dgm:spPr/>
    </dgm:pt>
    <dgm:pt modelId="{7BE3F60A-2CFD-4C08-9CDC-6D70FF3040D9}" type="pres">
      <dgm:prSet presAssocID="{80CFEE23-2FF5-4CFA-8A0F-B7A59737915B}" presName="textRect" presStyleLbl="revTx" presStyleIdx="1" presStyleCnt="3">
        <dgm:presLayoutVars>
          <dgm:chMax val="1"/>
          <dgm:chPref val="1"/>
        </dgm:presLayoutVars>
      </dgm:prSet>
      <dgm:spPr/>
    </dgm:pt>
    <dgm:pt modelId="{C1640558-1AA8-43C6-80BA-EF2C977BCE7C}" type="pres">
      <dgm:prSet presAssocID="{0B08688C-7AEB-4043-AB7F-D9365DB87E35}" presName="sibTrans" presStyleCnt="0"/>
      <dgm:spPr/>
    </dgm:pt>
    <dgm:pt modelId="{0D48C51F-6771-4016-AAC9-D48D0A851C73}" type="pres">
      <dgm:prSet presAssocID="{E80B89D1-D04F-465B-8705-7B000BDB2464}" presName="compNode" presStyleCnt="0"/>
      <dgm:spPr/>
    </dgm:pt>
    <dgm:pt modelId="{69141692-E283-4FE6-B302-953D9F5D7D96}" type="pres">
      <dgm:prSet presAssocID="{E80B89D1-D04F-465B-8705-7B000BDB246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lp"/>
        </a:ext>
      </dgm:extLst>
    </dgm:pt>
    <dgm:pt modelId="{0F34C11A-D1DC-4A32-8A96-9ADD6CFD6E2F}" type="pres">
      <dgm:prSet presAssocID="{E80B89D1-D04F-465B-8705-7B000BDB2464}" presName="spaceRect" presStyleCnt="0"/>
      <dgm:spPr/>
    </dgm:pt>
    <dgm:pt modelId="{49E8435E-8408-43A8-B4D0-FB9AE6D536F1}" type="pres">
      <dgm:prSet presAssocID="{E80B89D1-D04F-465B-8705-7B000BDB2464}" presName="textRect" presStyleLbl="revTx" presStyleIdx="2" presStyleCnt="3">
        <dgm:presLayoutVars>
          <dgm:chMax val="1"/>
          <dgm:chPref val="1"/>
        </dgm:presLayoutVars>
      </dgm:prSet>
      <dgm:spPr/>
    </dgm:pt>
  </dgm:ptLst>
  <dgm:cxnLst>
    <dgm:cxn modelId="{82E8F503-DF5C-4723-9BF9-A35E02B2CF15}" type="presOf" srcId="{85A56453-3F29-4679-91D6-D1FD7866FF06}" destId="{1B9ABA62-EEE6-4957-AAAE-8367A144C646}" srcOrd="0" destOrd="0" presId="urn:microsoft.com/office/officeart/2018/2/layout/IconLabelList"/>
    <dgm:cxn modelId="{6A800137-01BB-429A-BD37-29AF6A449634}" srcId="{6D690DC0-0D11-4D7C-B540-20BFAB312473}" destId="{85A56453-3F29-4679-91D6-D1FD7866FF06}" srcOrd="0" destOrd="0" parTransId="{E4CBAF36-4222-4F26-BB1F-E8FC0EE419F6}" sibTransId="{D46FFC2E-4B57-4781-B5E7-364E2CF5007B}"/>
    <dgm:cxn modelId="{AB175655-136A-47C4-B814-EC8354B0E18F}" srcId="{6D690DC0-0D11-4D7C-B540-20BFAB312473}" destId="{80CFEE23-2FF5-4CFA-8A0F-B7A59737915B}" srcOrd="1" destOrd="0" parTransId="{8A86B2AA-34CD-4DC6-9F3F-30CF1AD69496}" sibTransId="{0B08688C-7AEB-4043-AB7F-D9365DB87E35}"/>
    <dgm:cxn modelId="{1BADB379-1032-4165-BEFE-0C6ED7BA1C3B}" type="presOf" srcId="{80CFEE23-2FF5-4CFA-8A0F-B7A59737915B}" destId="{7BE3F60A-2CFD-4C08-9CDC-6D70FF3040D9}" srcOrd="0" destOrd="0" presId="urn:microsoft.com/office/officeart/2018/2/layout/IconLabelList"/>
    <dgm:cxn modelId="{06397694-93DB-4C2B-A916-125E4EFE62AF}" type="presOf" srcId="{E80B89D1-D04F-465B-8705-7B000BDB2464}" destId="{49E8435E-8408-43A8-B4D0-FB9AE6D536F1}" srcOrd="0" destOrd="0" presId="urn:microsoft.com/office/officeart/2018/2/layout/IconLabelList"/>
    <dgm:cxn modelId="{E971D0BF-B990-4D03-AA99-CD6413E4FAF8}" type="presOf" srcId="{6D690DC0-0D11-4D7C-B540-20BFAB312473}" destId="{63EB60E8-705F-44B0-832C-E33C759B265A}" srcOrd="0" destOrd="0" presId="urn:microsoft.com/office/officeart/2018/2/layout/IconLabelList"/>
    <dgm:cxn modelId="{34E761E4-A650-4EB8-9ED4-CDE6D82ADD01}" srcId="{6D690DC0-0D11-4D7C-B540-20BFAB312473}" destId="{E80B89D1-D04F-465B-8705-7B000BDB2464}" srcOrd="2" destOrd="0" parTransId="{47353485-71EC-4871-830A-C7E8317A9029}" sibTransId="{026E4AB6-26C5-4973-B387-4E8652E9F6AC}"/>
    <dgm:cxn modelId="{AFE528CC-AE66-4A8C-B9A3-B2D5AC12DE1B}" type="presParOf" srcId="{63EB60E8-705F-44B0-832C-E33C759B265A}" destId="{E9A59106-1FB4-4F91-B9AB-8771341C78DE}" srcOrd="0" destOrd="0" presId="urn:microsoft.com/office/officeart/2018/2/layout/IconLabelList"/>
    <dgm:cxn modelId="{1A6971E4-7E9E-404F-89FB-402C99BC6A51}" type="presParOf" srcId="{E9A59106-1FB4-4F91-B9AB-8771341C78DE}" destId="{C5C24871-A461-4174-B8F6-4982FDC02F50}" srcOrd="0" destOrd="0" presId="urn:microsoft.com/office/officeart/2018/2/layout/IconLabelList"/>
    <dgm:cxn modelId="{53BE7B98-1CF1-44A6-9E94-2FF4D5BFD757}" type="presParOf" srcId="{E9A59106-1FB4-4F91-B9AB-8771341C78DE}" destId="{494E5CA5-1AE6-4F26-BE3E-7FEC6A9E7ACA}" srcOrd="1" destOrd="0" presId="urn:microsoft.com/office/officeart/2018/2/layout/IconLabelList"/>
    <dgm:cxn modelId="{54DEB335-727B-4117-A6FF-CB84ADB91C5F}" type="presParOf" srcId="{E9A59106-1FB4-4F91-B9AB-8771341C78DE}" destId="{1B9ABA62-EEE6-4957-AAAE-8367A144C646}" srcOrd="2" destOrd="0" presId="urn:microsoft.com/office/officeart/2018/2/layout/IconLabelList"/>
    <dgm:cxn modelId="{DCE04623-3B1C-4843-A976-10CDE378B49E}" type="presParOf" srcId="{63EB60E8-705F-44B0-832C-E33C759B265A}" destId="{17011911-EA2F-42A4-8575-34EE84F3B444}" srcOrd="1" destOrd="0" presId="urn:microsoft.com/office/officeart/2018/2/layout/IconLabelList"/>
    <dgm:cxn modelId="{45944CF8-1078-45C2-8A28-911D74FE693B}" type="presParOf" srcId="{63EB60E8-705F-44B0-832C-E33C759B265A}" destId="{BCCD4E5D-6B5A-47C8-9E8A-D206F8145AA5}" srcOrd="2" destOrd="0" presId="urn:microsoft.com/office/officeart/2018/2/layout/IconLabelList"/>
    <dgm:cxn modelId="{B01947EA-FDB6-4572-ABC3-BB6578CB3A30}" type="presParOf" srcId="{BCCD4E5D-6B5A-47C8-9E8A-D206F8145AA5}" destId="{24B0D4E8-E64A-40C4-AB05-8A85A207DB9F}" srcOrd="0" destOrd="0" presId="urn:microsoft.com/office/officeart/2018/2/layout/IconLabelList"/>
    <dgm:cxn modelId="{7796FFF4-3DF9-4D32-9AA6-FFED842C6FE1}" type="presParOf" srcId="{BCCD4E5D-6B5A-47C8-9E8A-D206F8145AA5}" destId="{45F72357-322B-4696-8251-F67AA826EE03}" srcOrd="1" destOrd="0" presId="urn:microsoft.com/office/officeart/2018/2/layout/IconLabelList"/>
    <dgm:cxn modelId="{9C41885A-6F36-4EEF-BA19-B1A9F014D943}" type="presParOf" srcId="{BCCD4E5D-6B5A-47C8-9E8A-D206F8145AA5}" destId="{7BE3F60A-2CFD-4C08-9CDC-6D70FF3040D9}" srcOrd="2" destOrd="0" presId="urn:microsoft.com/office/officeart/2018/2/layout/IconLabelList"/>
    <dgm:cxn modelId="{12B173FF-8501-48BF-A658-E4151488C13F}" type="presParOf" srcId="{63EB60E8-705F-44B0-832C-E33C759B265A}" destId="{C1640558-1AA8-43C6-80BA-EF2C977BCE7C}" srcOrd="3" destOrd="0" presId="urn:microsoft.com/office/officeart/2018/2/layout/IconLabelList"/>
    <dgm:cxn modelId="{93DD15C4-273D-4A03-9624-612B47EF3127}" type="presParOf" srcId="{63EB60E8-705F-44B0-832C-E33C759B265A}" destId="{0D48C51F-6771-4016-AAC9-D48D0A851C73}" srcOrd="4" destOrd="0" presId="urn:microsoft.com/office/officeart/2018/2/layout/IconLabelList"/>
    <dgm:cxn modelId="{5B81B00E-2FA2-4ED4-BDAF-76BAB3B2158B}" type="presParOf" srcId="{0D48C51F-6771-4016-AAC9-D48D0A851C73}" destId="{69141692-E283-4FE6-B302-953D9F5D7D96}" srcOrd="0" destOrd="0" presId="urn:microsoft.com/office/officeart/2018/2/layout/IconLabelList"/>
    <dgm:cxn modelId="{32889673-6E0A-4537-9B5E-C1659E00D93B}" type="presParOf" srcId="{0D48C51F-6771-4016-AAC9-D48D0A851C73}" destId="{0F34C11A-D1DC-4A32-8A96-9ADD6CFD6E2F}" srcOrd="1" destOrd="0" presId="urn:microsoft.com/office/officeart/2018/2/layout/IconLabelList"/>
    <dgm:cxn modelId="{141B7752-3CFC-4DC3-B558-D6026325F3A4}" type="presParOf" srcId="{0D48C51F-6771-4016-AAC9-D48D0A851C73}" destId="{49E8435E-8408-43A8-B4D0-FB9AE6D536F1}"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C24871-A461-4174-B8F6-4982FDC02F50}">
      <dsp:nvSpPr>
        <dsp:cNvPr id="0" name=""/>
        <dsp:cNvSpPr/>
      </dsp:nvSpPr>
      <dsp:spPr>
        <a:xfrm>
          <a:off x="614384" y="512736"/>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9ABA62-EEE6-4957-AAAE-8367A144C646}">
      <dsp:nvSpPr>
        <dsp:cNvPr id="0" name=""/>
        <dsp:cNvSpPr/>
      </dsp:nvSpPr>
      <dsp:spPr>
        <a:xfrm>
          <a:off x="119384" y="159275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rtl="0">
            <a:lnSpc>
              <a:spcPct val="100000"/>
            </a:lnSpc>
            <a:spcBef>
              <a:spcPct val="0"/>
            </a:spcBef>
            <a:spcAft>
              <a:spcPct val="35000"/>
            </a:spcAft>
            <a:buNone/>
          </a:pPr>
          <a:r>
            <a:rPr lang="en-US" sz="1100" b="1" kern="1200" dirty="0"/>
            <a:t>FRONTEND</a:t>
          </a:r>
          <a:r>
            <a:rPr lang="en-US" sz="1100" kern="1200" dirty="0"/>
            <a:t>:</a:t>
          </a:r>
          <a:r>
            <a:rPr lang="en-US" sz="1100" kern="1200" dirty="0">
              <a:latin typeface="Neue Haas Grotesk Text Pro"/>
            </a:rPr>
            <a:t> HTML,CSS,BOOTSTRAP,JAVA SCRIPT</a:t>
          </a:r>
        </a:p>
      </dsp:txBody>
      <dsp:txXfrm>
        <a:off x="119384" y="1592759"/>
        <a:ext cx="1800000" cy="720000"/>
      </dsp:txXfrm>
    </dsp:sp>
    <dsp:sp modelId="{24B0D4E8-E64A-40C4-AB05-8A85A207DB9F}">
      <dsp:nvSpPr>
        <dsp:cNvPr id="0" name=""/>
        <dsp:cNvSpPr/>
      </dsp:nvSpPr>
      <dsp:spPr>
        <a:xfrm>
          <a:off x="2729385" y="512736"/>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E3F60A-2CFD-4C08-9CDC-6D70FF3040D9}">
      <dsp:nvSpPr>
        <dsp:cNvPr id="0" name=""/>
        <dsp:cNvSpPr/>
      </dsp:nvSpPr>
      <dsp:spPr>
        <a:xfrm>
          <a:off x="2234385" y="159275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dirty="0"/>
            <a:t>BACKEND</a:t>
          </a:r>
          <a:r>
            <a:rPr lang="en-US" sz="1100" kern="1200" dirty="0"/>
            <a:t>: </a:t>
          </a:r>
          <a:r>
            <a:rPr lang="en-US" sz="1100" kern="1200" dirty="0">
              <a:latin typeface="Neue Haas Grotesk Text Pro"/>
            </a:rPr>
            <a:t>JAVA,JDBC</a:t>
          </a:r>
          <a:endParaRPr lang="en-US" sz="1100" kern="1200" dirty="0"/>
        </a:p>
      </dsp:txBody>
      <dsp:txXfrm>
        <a:off x="2234385" y="1592759"/>
        <a:ext cx="1800000" cy="720000"/>
      </dsp:txXfrm>
    </dsp:sp>
    <dsp:sp modelId="{69141692-E283-4FE6-B302-953D9F5D7D96}">
      <dsp:nvSpPr>
        <dsp:cNvPr id="0" name=""/>
        <dsp:cNvSpPr/>
      </dsp:nvSpPr>
      <dsp:spPr>
        <a:xfrm>
          <a:off x="4844385" y="512736"/>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E8435E-8408-43A8-B4D0-FB9AE6D536F1}">
      <dsp:nvSpPr>
        <dsp:cNvPr id="0" name=""/>
        <dsp:cNvSpPr/>
      </dsp:nvSpPr>
      <dsp:spPr>
        <a:xfrm>
          <a:off x="4349385" y="159275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dirty="0"/>
            <a:t>DATBASE</a:t>
          </a:r>
          <a:r>
            <a:rPr lang="en-US" sz="1100" kern="1200" dirty="0"/>
            <a:t>: </a:t>
          </a:r>
          <a:r>
            <a:rPr lang="en-US" sz="1100" kern="1200" dirty="0">
              <a:latin typeface="Neue Haas Grotesk Text Pro"/>
            </a:rPr>
            <a:t>MySQL</a:t>
          </a:r>
          <a:endParaRPr lang="en-US" sz="1100" kern="1200" dirty="0"/>
        </a:p>
      </dsp:txBody>
      <dsp:txXfrm>
        <a:off x="4349385" y="1592759"/>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C0F573-517D-406F-9C91-99339CBFE687}" type="datetimeFigureOut">
              <a:t>12/14/2022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1AC97B-42C6-4DAA-9858-B3F110C803A8}" type="slidenum">
              <a:t>‹#›</a:t>
            </a:fld>
            <a:endParaRPr lang="en-US"/>
          </a:p>
        </p:txBody>
      </p:sp>
    </p:spTree>
    <p:extLst>
      <p:ext uri="{BB962C8B-B14F-4D97-AF65-F5344CB8AC3E}">
        <p14:creationId xmlns:p14="http://schemas.microsoft.com/office/powerpoint/2010/main" val="3754398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a:t>
            </a:r>
          </a:p>
        </p:txBody>
      </p:sp>
      <p:sp>
        <p:nvSpPr>
          <p:cNvPr id="4" name="Slide Number Placeholder 3"/>
          <p:cNvSpPr>
            <a:spLocks noGrp="1"/>
          </p:cNvSpPr>
          <p:nvPr>
            <p:ph type="sldNum" sz="quarter" idx="5"/>
          </p:nvPr>
        </p:nvSpPr>
        <p:spPr/>
        <p:txBody>
          <a:bodyPr/>
          <a:lstStyle/>
          <a:p>
            <a:fld id="{841AC97B-42C6-4DAA-9858-B3F110C803A8}" type="slidenum">
              <a:t>8</a:t>
            </a:fld>
            <a:endParaRPr lang="en-US"/>
          </a:p>
        </p:txBody>
      </p:sp>
    </p:spTree>
    <p:extLst>
      <p:ext uri="{BB962C8B-B14F-4D97-AF65-F5344CB8AC3E}">
        <p14:creationId xmlns:p14="http://schemas.microsoft.com/office/powerpoint/2010/main" val="413376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12/14/2022</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7884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12/14/2022</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363412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12/14/2022</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29398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12/14/2022</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37653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12/14/2022</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12518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12/14/2022</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5618084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12/14/2022</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185675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12/14/2022</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63820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12/14/2022</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98167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12/14/2022</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242622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12/14/2022</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95573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12/14/2022</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162776415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832" r:id="rId3"/>
    <p:sldLayoutId id="2147483833" r:id="rId4"/>
    <p:sldLayoutId id="2147483834" r:id="rId5"/>
    <p:sldLayoutId id="2147483828" r:id="rId6"/>
    <p:sldLayoutId id="2147483824" r:id="rId7"/>
    <p:sldLayoutId id="2147483825" r:id="rId8"/>
    <p:sldLayoutId id="2147483654" r:id="rId9"/>
    <p:sldLayoutId id="2147483827" r:id="rId10"/>
    <p:sldLayoutId id="2147483829"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localhost:2022/ECommerce/" TargetMode="External"/><Relationship Id="rId2" Type="http://schemas.openxmlformats.org/officeDocument/2006/relationships/hyperlink" Target="https://github.com/sravanibandari/GVSU-CIS641-Slytherin.git"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pngall.com/thank-you-png/download/4045"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salvisjuribus.it/e-commerce-e-responsabilita/benefits-of-an-ecommerce-site/" TargetMode="External"/><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hyperlink" Target="https://creativecommons.org/licenses/by-nc/3.0/" TargetMode="Externa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www.peoplematters.in/article/employee-engagement/here-is-how-technology-is-transforming-workplace-wellness-16635" TargetMode="External"/><Relationship Id="rId7" Type="http://schemas.openxmlformats.org/officeDocument/2006/relationships/diagramColors" Target="../diagrams/colors1.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2" name="Rectangle 101">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3" name="Rectangle 103">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05">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5" name="Rectangle 107">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4" descr="Blue Nature Background 4 Free Stock Photo - Public Domain Pictures">
            <a:extLst>
              <a:ext uri="{FF2B5EF4-FFF2-40B4-BE49-F238E27FC236}">
                <a16:creationId xmlns:a16="http://schemas.microsoft.com/office/drawing/2014/main" id="{DA70434F-E31B-94D2-F46A-7E0B81696F5F}"/>
              </a:ext>
            </a:extLst>
          </p:cNvPr>
          <p:cNvPicPr>
            <a:picLocks noChangeAspect="1"/>
          </p:cNvPicPr>
          <p:nvPr/>
        </p:nvPicPr>
        <p:blipFill rotWithShape="1">
          <a:blip r:embed="rId2"/>
          <a:srcRect t="11126" r="1" b="1707"/>
          <a:stretch/>
        </p:blipFill>
        <p:spPr>
          <a:xfrm>
            <a:off x="3546658" y="10"/>
            <a:ext cx="8669532" cy="6857990"/>
          </a:xfrm>
          <a:prstGeom prst="rect">
            <a:avLst/>
          </a:prstGeom>
        </p:spPr>
      </p:pic>
      <p:sp>
        <p:nvSpPr>
          <p:cNvPr id="136" name="Rectangle 109">
            <a:extLst>
              <a:ext uri="{FF2B5EF4-FFF2-40B4-BE49-F238E27FC236}">
                <a16:creationId xmlns:a16="http://schemas.microsoft.com/office/drawing/2014/main" id="{8A6DB0E6-E65F-4229-A5A0-2500203B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371094" y="1161288"/>
            <a:ext cx="3438144" cy="1124712"/>
          </a:xfrm>
        </p:spPr>
        <p:txBody>
          <a:bodyPr vert="horz" lIns="91440" tIns="45720" rIns="91440" bIns="45720" rtlCol="0" anchor="b">
            <a:normAutofit/>
          </a:bodyPr>
          <a:lstStyle/>
          <a:p>
            <a:r>
              <a:rPr lang="en-US" sz="2800" cap="all"/>
              <a:t>TEAM SLYTHERIN</a:t>
            </a:r>
            <a:endParaRPr lang="en-US" sz="2800"/>
          </a:p>
          <a:p>
            <a:endParaRPr lang="en-US" sz="2800"/>
          </a:p>
        </p:txBody>
      </p:sp>
      <p:sp>
        <p:nvSpPr>
          <p:cNvPr id="137" name="Rectangle 11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1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p:cNvSpPr>
            <a:spLocks noGrp="1"/>
          </p:cNvSpPr>
          <p:nvPr>
            <p:ph type="subTitle" idx="1"/>
          </p:nvPr>
        </p:nvSpPr>
        <p:spPr>
          <a:xfrm>
            <a:off x="371094" y="2718054"/>
            <a:ext cx="3438906" cy="3207258"/>
          </a:xfrm>
        </p:spPr>
        <p:txBody>
          <a:bodyPr vert="horz" lIns="91440" tIns="45720" rIns="91440" bIns="45720" rtlCol="0" anchor="t">
            <a:normAutofit/>
          </a:bodyPr>
          <a:lstStyle/>
          <a:p>
            <a:pPr indent="-228600">
              <a:buFont typeface="Arial" panose="020B0604020202020204" pitchFamily="34" charset="0"/>
              <a:buChar char="•"/>
            </a:pPr>
            <a:endParaRPr lang="en-US" sz="1700" b="1" cap="all"/>
          </a:p>
          <a:p>
            <a:r>
              <a:rPr lang="en-US" sz="1700" dirty="0"/>
              <a:t>1. SRAVANI BANDARI </a:t>
            </a:r>
          </a:p>
          <a:p>
            <a:r>
              <a:rPr lang="en-US" sz="1700" dirty="0"/>
              <a:t>2. AKHILA PASAM </a:t>
            </a:r>
          </a:p>
          <a:p>
            <a:r>
              <a:rPr lang="en-US" sz="1700" dirty="0"/>
              <a:t>3. SANJANA DEVARUPALA</a:t>
            </a:r>
          </a:p>
          <a:p>
            <a:pPr indent="-228600">
              <a:buFont typeface="Arial" panose="020B0604020202020204" pitchFamily="34" charset="0"/>
              <a:buChar char="•"/>
            </a:pPr>
            <a:endParaRPr lang="en-US" sz="1700"/>
          </a:p>
        </p:txBody>
      </p:sp>
      <p:sp>
        <p:nvSpPr>
          <p:cNvPr id="4" name="TextBox 3">
            <a:extLst>
              <a:ext uri="{FF2B5EF4-FFF2-40B4-BE49-F238E27FC236}">
                <a16:creationId xmlns:a16="http://schemas.microsoft.com/office/drawing/2014/main" id="{CB1C17E7-0D33-52FF-6F77-E399815D4484}"/>
              </a:ext>
            </a:extLst>
          </p:cNvPr>
          <p:cNvSpPr txBox="1"/>
          <p:nvPr/>
        </p:nvSpPr>
        <p:spPr>
          <a:xfrm>
            <a:off x="368709" y="5641257"/>
            <a:ext cx="450440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Times New Roman"/>
                <a:cs typeface="Times New Roman"/>
              </a:rPr>
              <a:t>Professor</a:t>
            </a:r>
            <a:r>
              <a:rPr lang="en-US" sz="2400" dirty="0">
                <a:latin typeface="Times New Roman"/>
                <a:cs typeface="Times New Roman"/>
              </a:rPr>
              <a:t>: Erik Fredericks</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700"/>
                                        <p:tgtEl>
                                          <p:spTgt spid="3">
                                            <p:txEl>
                                              <p:pRg st="1" end="1"/>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7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500"/>
                                  </p:stCondLst>
                                  <p:iterate>
                                    <p:tmPct val="10000"/>
                                  </p:iterate>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7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A49A60B-A514-4E66-CBA7-4E6CA34F870E}"/>
              </a:ext>
            </a:extLst>
          </p:cNvPr>
          <p:cNvSpPr/>
          <p:nvPr/>
        </p:nvSpPr>
        <p:spPr>
          <a:xfrm>
            <a:off x="578643" y="-4762"/>
            <a:ext cx="3833810" cy="67865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b="1" dirty="0">
                <a:latin typeface="Times New Roman"/>
                <a:cs typeface="Times New Roman"/>
              </a:rPr>
              <a:t>WIRE FRAMES</a:t>
            </a:r>
          </a:p>
        </p:txBody>
      </p:sp>
      <p:pic>
        <p:nvPicPr>
          <p:cNvPr id="7" name="Picture 7" descr="A picture containing text, person, indoor&#10;&#10;Description automatically generated">
            <a:extLst>
              <a:ext uri="{FF2B5EF4-FFF2-40B4-BE49-F238E27FC236}">
                <a16:creationId xmlns:a16="http://schemas.microsoft.com/office/drawing/2014/main" id="{A828FF60-1097-F73E-ADA0-C38120C20B29}"/>
              </a:ext>
            </a:extLst>
          </p:cNvPr>
          <p:cNvPicPr>
            <a:picLocks noGrp="1" noChangeAspect="1"/>
          </p:cNvPicPr>
          <p:nvPr>
            <p:ph idx="1"/>
          </p:nvPr>
        </p:nvPicPr>
        <p:blipFill>
          <a:blip r:embed="rId2"/>
          <a:stretch>
            <a:fillRect/>
          </a:stretch>
        </p:blipFill>
        <p:spPr>
          <a:xfrm>
            <a:off x="321998" y="1359605"/>
            <a:ext cx="11398849" cy="5439401"/>
          </a:xfrm>
        </p:spPr>
      </p:pic>
    </p:spTree>
    <p:extLst>
      <p:ext uri="{BB962C8B-B14F-4D97-AF65-F5344CB8AC3E}">
        <p14:creationId xmlns:p14="http://schemas.microsoft.com/office/powerpoint/2010/main" val="42041306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Graphical user interface, application&#10;&#10;Description automatically generated">
            <a:extLst>
              <a:ext uri="{FF2B5EF4-FFF2-40B4-BE49-F238E27FC236}">
                <a16:creationId xmlns:a16="http://schemas.microsoft.com/office/drawing/2014/main" id="{4A354472-4967-D6FD-CC6A-DD30BB95D2D5}"/>
              </a:ext>
            </a:extLst>
          </p:cNvPr>
          <p:cNvPicPr>
            <a:picLocks noGrp="1" noChangeAspect="1"/>
          </p:cNvPicPr>
          <p:nvPr>
            <p:ph idx="1"/>
          </p:nvPr>
        </p:nvPicPr>
        <p:blipFill>
          <a:blip r:embed="rId2"/>
          <a:stretch>
            <a:fillRect/>
          </a:stretch>
        </p:blipFill>
        <p:spPr>
          <a:xfrm>
            <a:off x="6612095" y="1165289"/>
            <a:ext cx="5083081" cy="4903113"/>
          </a:xfrm>
        </p:spPr>
      </p:pic>
      <p:pic>
        <p:nvPicPr>
          <p:cNvPr id="7" name="Picture 8" descr="Graphical user interface, application, PowerPoint&#10;&#10;Description automatically generated">
            <a:extLst>
              <a:ext uri="{FF2B5EF4-FFF2-40B4-BE49-F238E27FC236}">
                <a16:creationId xmlns:a16="http://schemas.microsoft.com/office/drawing/2014/main" id="{D87C3598-370C-7A58-36F1-E7A3B3B17D69}"/>
              </a:ext>
            </a:extLst>
          </p:cNvPr>
          <p:cNvPicPr>
            <a:picLocks noChangeAspect="1"/>
          </p:cNvPicPr>
          <p:nvPr/>
        </p:nvPicPr>
        <p:blipFill>
          <a:blip r:embed="rId3"/>
          <a:stretch>
            <a:fillRect/>
          </a:stretch>
        </p:blipFill>
        <p:spPr>
          <a:xfrm>
            <a:off x="290409" y="1162961"/>
            <a:ext cx="5722449" cy="4738852"/>
          </a:xfrm>
          <a:prstGeom prst="rect">
            <a:avLst/>
          </a:prstGeom>
        </p:spPr>
      </p:pic>
      <p:sp>
        <p:nvSpPr>
          <p:cNvPr id="8" name="TextBox 7">
            <a:extLst>
              <a:ext uri="{FF2B5EF4-FFF2-40B4-BE49-F238E27FC236}">
                <a16:creationId xmlns:a16="http://schemas.microsoft.com/office/drawing/2014/main" id="{3098EBE0-AC0F-6DCE-61BE-E746F61CC61E}"/>
              </a:ext>
            </a:extLst>
          </p:cNvPr>
          <p:cNvSpPr txBox="1"/>
          <p:nvPr/>
        </p:nvSpPr>
        <p:spPr>
          <a:xfrm>
            <a:off x="3637936" y="362565"/>
            <a:ext cx="557366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Times New Roman"/>
                <a:cs typeface="Times New Roman"/>
              </a:rPr>
              <a:t>LOGIN PAGES OF ADMIN&amp;USER</a:t>
            </a:r>
          </a:p>
        </p:txBody>
      </p:sp>
    </p:spTree>
    <p:extLst>
      <p:ext uri="{BB962C8B-B14F-4D97-AF65-F5344CB8AC3E}">
        <p14:creationId xmlns:p14="http://schemas.microsoft.com/office/powerpoint/2010/main" val="3090973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Graphical user interface, timeline&#10;&#10;Description automatically generated">
            <a:extLst>
              <a:ext uri="{FF2B5EF4-FFF2-40B4-BE49-F238E27FC236}">
                <a16:creationId xmlns:a16="http://schemas.microsoft.com/office/drawing/2014/main" id="{37407EBF-E322-A457-BD32-AB42227892AC}"/>
              </a:ext>
            </a:extLst>
          </p:cNvPr>
          <p:cNvPicPr>
            <a:picLocks noGrp="1" noChangeAspect="1"/>
          </p:cNvPicPr>
          <p:nvPr>
            <p:ph idx="1"/>
          </p:nvPr>
        </p:nvPicPr>
        <p:blipFill>
          <a:blip r:embed="rId2"/>
          <a:stretch>
            <a:fillRect/>
          </a:stretch>
        </p:blipFill>
        <p:spPr>
          <a:xfrm>
            <a:off x="1048647" y="2269089"/>
            <a:ext cx="9933260" cy="4161208"/>
          </a:xfrm>
        </p:spPr>
      </p:pic>
      <p:sp>
        <p:nvSpPr>
          <p:cNvPr id="7" name="TextBox 6">
            <a:extLst>
              <a:ext uri="{FF2B5EF4-FFF2-40B4-BE49-F238E27FC236}">
                <a16:creationId xmlns:a16="http://schemas.microsoft.com/office/drawing/2014/main" id="{1C4C05F3-867E-172A-B071-C2E73A474951}"/>
              </a:ext>
            </a:extLst>
          </p:cNvPr>
          <p:cNvSpPr txBox="1"/>
          <p:nvPr/>
        </p:nvSpPr>
        <p:spPr>
          <a:xfrm>
            <a:off x="3914467" y="1253613"/>
            <a:ext cx="741106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t>HOMEPAGE OF ADMIN</a:t>
            </a:r>
          </a:p>
        </p:txBody>
      </p:sp>
    </p:spTree>
    <p:extLst>
      <p:ext uri="{BB962C8B-B14F-4D97-AF65-F5344CB8AC3E}">
        <p14:creationId xmlns:p14="http://schemas.microsoft.com/office/powerpoint/2010/main" val="1030209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68DC0-362C-7DDF-E0E4-83CCCD9E9E58}"/>
              </a:ext>
            </a:extLst>
          </p:cNvPr>
          <p:cNvSpPr>
            <a:spLocks noGrp="1"/>
          </p:cNvSpPr>
          <p:nvPr>
            <p:ph type="title"/>
          </p:nvPr>
        </p:nvSpPr>
        <p:spPr>
          <a:xfrm>
            <a:off x="3561343" y="1003382"/>
            <a:ext cx="7070967" cy="1179576"/>
          </a:xfrm>
        </p:spPr>
        <p:txBody>
          <a:bodyPr>
            <a:normAutofit/>
          </a:bodyPr>
          <a:lstStyle/>
          <a:p>
            <a:r>
              <a:rPr lang="en-US" sz="2800" dirty="0"/>
              <a:t>HOME PAGE OF USER</a:t>
            </a:r>
          </a:p>
        </p:txBody>
      </p:sp>
      <p:pic>
        <p:nvPicPr>
          <p:cNvPr id="4" name="Picture 4" descr="Graphical user interface, application&#10;&#10;Description automatically generated">
            <a:extLst>
              <a:ext uri="{FF2B5EF4-FFF2-40B4-BE49-F238E27FC236}">
                <a16:creationId xmlns:a16="http://schemas.microsoft.com/office/drawing/2014/main" id="{B0A52FDD-F21D-AD38-5137-798687FD536F}"/>
              </a:ext>
            </a:extLst>
          </p:cNvPr>
          <p:cNvPicPr>
            <a:picLocks noGrp="1" noChangeAspect="1"/>
          </p:cNvPicPr>
          <p:nvPr>
            <p:ph idx="1"/>
          </p:nvPr>
        </p:nvPicPr>
        <p:blipFill>
          <a:blip r:embed="rId2"/>
          <a:stretch>
            <a:fillRect/>
          </a:stretch>
        </p:blipFill>
        <p:spPr>
          <a:xfrm>
            <a:off x="1495883" y="2097025"/>
            <a:ext cx="9444369" cy="4198079"/>
          </a:xfrm>
        </p:spPr>
      </p:pic>
    </p:spTree>
    <p:extLst>
      <p:ext uri="{BB962C8B-B14F-4D97-AF65-F5344CB8AC3E}">
        <p14:creationId xmlns:p14="http://schemas.microsoft.com/office/powerpoint/2010/main" val="3029525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7B93D-E98B-F692-D558-502AEE2A9DCA}"/>
              </a:ext>
            </a:extLst>
          </p:cNvPr>
          <p:cNvSpPr>
            <a:spLocks noGrp="1"/>
          </p:cNvSpPr>
          <p:nvPr>
            <p:ph type="title"/>
          </p:nvPr>
        </p:nvSpPr>
        <p:spPr>
          <a:xfrm>
            <a:off x="4728923" y="720705"/>
            <a:ext cx="10168128" cy="1179576"/>
          </a:xfrm>
        </p:spPr>
        <p:txBody>
          <a:bodyPr>
            <a:normAutofit/>
          </a:bodyPr>
          <a:lstStyle/>
          <a:p>
            <a:r>
              <a:rPr lang="en-US" sz="2400" dirty="0"/>
              <a:t>CART PAGE</a:t>
            </a:r>
          </a:p>
        </p:txBody>
      </p:sp>
      <p:pic>
        <p:nvPicPr>
          <p:cNvPr id="4" name="Picture 4" descr="Graphical user interface, application&#10;&#10;Description automatically generated">
            <a:extLst>
              <a:ext uri="{FF2B5EF4-FFF2-40B4-BE49-F238E27FC236}">
                <a16:creationId xmlns:a16="http://schemas.microsoft.com/office/drawing/2014/main" id="{2AA8C584-E961-227B-47E3-129254E2E06A}"/>
              </a:ext>
            </a:extLst>
          </p:cNvPr>
          <p:cNvPicPr>
            <a:picLocks noGrp="1" noChangeAspect="1"/>
          </p:cNvPicPr>
          <p:nvPr>
            <p:ph idx="1"/>
          </p:nvPr>
        </p:nvPicPr>
        <p:blipFill>
          <a:blip r:embed="rId2"/>
          <a:stretch>
            <a:fillRect/>
          </a:stretch>
        </p:blipFill>
        <p:spPr>
          <a:xfrm>
            <a:off x="861787" y="1998702"/>
            <a:ext cx="10220948" cy="4615949"/>
          </a:xfrm>
        </p:spPr>
      </p:pic>
    </p:spTree>
    <p:extLst>
      <p:ext uri="{BB962C8B-B14F-4D97-AF65-F5344CB8AC3E}">
        <p14:creationId xmlns:p14="http://schemas.microsoft.com/office/powerpoint/2010/main" val="732971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F59C2E-8ED4-CA1C-08BA-9D2313205929}"/>
              </a:ext>
            </a:extLst>
          </p:cNvPr>
          <p:cNvSpPr txBox="1"/>
          <p:nvPr/>
        </p:nvSpPr>
        <p:spPr>
          <a:xfrm>
            <a:off x="767686" y="460612"/>
            <a:ext cx="412844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b="1" dirty="0">
                <a:latin typeface="Times New Roman"/>
                <a:cs typeface="Times New Roman"/>
              </a:rPr>
              <a:t>TIMELINE</a:t>
            </a:r>
          </a:p>
        </p:txBody>
      </p:sp>
      <p:pic>
        <p:nvPicPr>
          <p:cNvPr id="4" name="Picture 4" descr="Chart&#10;&#10;Description automatically generated">
            <a:extLst>
              <a:ext uri="{FF2B5EF4-FFF2-40B4-BE49-F238E27FC236}">
                <a16:creationId xmlns:a16="http://schemas.microsoft.com/office/drawing/2014/main" id="{5C064CDF-A26F-0ED3-5E75-E8766BBCD4C0}"/>
              </a:ext>
            </a:extLst>
          </p:cNvPr>
          <p:cNvPicPr>
            <a:picLocks noChangeAspect="1"/>
          </p:cNvPicPr>
          <p:nvPr/>
        </p:nvPicPr>
        <p:blipFill>
          <a:blip r:embed="rId2"/>
          <a:stretch>
            <a:fillRect/>
          </a:stretch>
        </p:blipFill>
        <p:spPr>
          <a:xfrm>
            <a:off x="1885336" y="1295819"/>
            <a:ext cx="7450393" cy="4659652"/>
          </a:xfrm>
          <a:prstGeom prst="rect">
            <a:avLst/>
          </a:prstGeom>
        </p:spPr>
      </p:pic>
    </p:spTree>
    <p:extLst>
      <p:ext uri="{BB962C8B-B14F-4D97-AF65-F5344CB8AC3E}">
        <p14:creationId xmlns:p14="http://schemas.microsoft.com/office/powerpoint/2010/main" val="13051938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Table&#10;&#10;Description automatically generated">
            <a:extLst>
              <a:ext uri="{FF2B5EF4-FFF2-40B4-BE49-F238E27FC236}">
                <a16:creationId xmlns:a16="http://schemas.microsoft.com/office/drawing/2014/main" id="{21BA28EE-1562-B91E-8D99-02B66D367EFC}"/>
              </a:ext>
            </a:extLst>
          </p:cNvPr>
          <p:cNvPicPr>
            <a:picLocks noChangeAspect="1"/>
          </p:cNvPicPr>
          <p:nvPr/>
        </p:nvPicPr>
        <p:blipFill>
          <a:blip r:embed="rId2"/>
          <a:stretch>
            <a:fillRect/>
          </a:stretch>
        </p:blipFill>
        <p:spPr>
          <a:xfrm>
            <a:off x="2057401" y="459897"/>
            <a:ext cx="8495069" cy="5962788"/>
          </a:xfrm>
          <a:prstGeom prst="rect">
            <a:avLst/>
          </a:prstGeom>
        </p:spPr>
      </p:pic>
    </p:spTree>
    <p:extLst>
      <p:ext uri="{BB962C8B-B14F-4D97-AF65-F5344CB8AC3E}">
        <p14:creationId xmlns:p14="http://schemas.microsoft.com/office/powerpoint/2010/main" val="773860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9E6EFEE-6516-482C-B143-F97F9BF89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DF0D2C0-CD0C-470C-8851-D8B2CC417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8766" y="3248002"/>
            <a:ext cx="5688917" cy="1913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3" descr="Chart, waterfall chart&#10;&#10;Description automatically generated">
            <a:extLst>
              <a:ext uri="{FF2B5EF4-FFF2-40B4-BE49-F238E27FC236}">
                <a16:creationId xmlns:a16="http://schemas.microsoft.com/office/drawing/2014/main" id="{7EAD2AE3-795F-C3D5-FD4C-140425D954AC}"/>
              </a:ext>
            </a:extLst>
          </p:cNvPr>
          <p:cNvPicPr>
            <a:picLocks noChangeAspect="1"/>
          </p:cNvPicPr>
          <p:nvPr/>
        </p:nvPicPr>
        <p:blipFill rotWithShape="1">
          <a:blip r:embed="rId2"/>
          <a:srcRect r="1" b="8265"/>
          <a:stretch/>
        </p:blipFill>
        <p:spPr>
          <a:xfrm>
            <a:off x="214948" y="806494"/>
            <a:ext cx="11958750" cy="6057627"/>
          </a:xfrm>
          <a:prstGeom prst="rect">
            <a:avLst/>
          </a:prstGeom>
        </p:spPr>
      </p:pic>
      <p:sp>
        <p:nvSpPr>
          <p:cNvPr id="4" name="TextBox 3">
            <a:extLst>
              <a:ext uri="{FF2B5EF4-FFF2-40B4-BE49-F238E27FC236}">
                <a16:creationId xmlns:a16="http://schemas.microsoft.com/office/drawing/2014/main" id="{6A130A3B-41A5-8501-CE0A-69B47FDF6097}"/>
              </a:ext>
            </a:extLst>
          </p:cNvPr>
          <p:cNvSpPr txBox="1"/>
          <p:nvPr/>
        </p:nvSpPr>
        <p:spPr>
          <a:xfrm>
            <a:off x="331839" y="276532"/>
            <a:ext cx="455356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Times New Roman"/>
                <a:cs typeface="Times New Roman"/>
              </a:rPr>
              <a:t>GANTT CHART</a:t>
            </a:r>
          </a:p>
        </p:txBody>
      </p:sp>
    </p:spTree>
    <p:extLst>
      <p:ext uri="{BB962C8B-B14F-4D97-AF65-F5344CB8AC3E}">
        <p14:creationId xmlns:p14="http://schemas.microsoft.com/office/powerpoint/2010/main" val="15144359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B63BE-FC3B-9429-7F90-3660199DCDA0}"/>
              </a:ext>
            </a:extLst>
          </p:cNvPr>
          <p:cNvSpPr>
            <a:spLocks noGrp="1"/>
          </p:cNvSpPr>
          <p:nvPr>
            <p:ph type="title"/>
          </p:nvPr>
        </p:nvSpPr>
        <p:spPr/>
        <p:txBody>
          <a:bodyPr/>
          <a:lstStyle/>
          <a:p>
            <a:r>
              <a:rPr lang="en-US" dirty="0"/>
              <a:t>RUN INSTRUCTIONS</a:t>
            </a:r>
          </a:p>
        </p:txBody>
      </p:sp>
      <p:sp>
        <p:nvSpPr>
          <p:cNvPr id="3" name="Content Placeholder 2">
            <a:extLst>
              <a:ext uri="{FF2B5EF4-FFF2-40B4-BE49-F238E27FC236}">
                <a16:creationId xmlns:a16="http://schemas.microsoft.com/office/drawing/2014/main" id="{6069FDF8-E5B3-197B-6FEE-E8ABB1BD46C6}"/>
              </a:ext>
            </a:extLst>
          </p:cNvPr>
          <p:cNvSpPr>
            <a:spLocks noGrp="1"/>
          </p:cNvSpPr>
          <p:nvPr>
            <p:ph idx="1"/>
          </p:nvPr>
        </p:nvSpPr>
        <p:spPr>
          <a:xfrm>
            <a:off x="1115568" y="2478024"/>
            <a:ext cx="10168128" cy="3724254"/>
          </a:xfrm>
        </p:spPr>
        <p:txBody>
          <a:bodyPr vert="horz" lIns="91440" tIns="45720" rIns="91440" bIns="45720" rtlCol="0" anchor="t">
            <a:normAutofit lnSpcReduction="10000"/>
          </a:bodyPr>
          <a:lstStyle/>
          <a:p>
            <a:pPr algn="just"/>
            <a:r>
              <a:rPr lang="en-US" dirty="0">
                <a:latin typeface="Times New Roman"/>
                <a:ea typeface="+mn-lt"/>
                <a:cs typeface="+mn-lt"/>
              </a:rPr>
              <a:t>Clone the project from (</a:t>
            </a:r>
            <a:r>
              <a:rPr lang="en-US" dirty="0">
                <a:latin typeface="Times New Roman"/>
                <a:ea typeface="+mn-lt"/>
                <a:cs typeface="+mn-lt"/>
                <a:hlinkClick r:id="rId2"/>
              </a:rPr>
              <a:t>https://github.com/sravanibandari/GVSU-CIS641-Slytherin.git</a:t>
            </a:r>
            <a:r>
              <a:rPr lang="en-US" dirty="0">
                <a:latin typeface="Times New Roman"/>
                <a:ea typeface="+mn-lt"/>
                <a:cs typeface="+mn-lt"/>
              </a:rPr>
              <a:t>)</a:t>
            </a:r>
            <a:endParaRPr lang="en-US">
              <a:latin typeface="Times New Roman"/>
              <a:cs typeface="Times New Roman"/>
            </a:endParaRPr>
          </a:p>
          <a:p>
            <a:pPr algn="just"/>
            <a:r>
              <a:rPr lang="en-US" dirty="0">
                <a:latin typeface="Times New Roman"/>
                <a:ea typeface="+mn-lt"/>
                <a:cs typeface="+mn-lt"/>
              </a:rPr>
              <a:t>Install Apache Tomcat 8.0,MySQl 5.0,SQLyog 6,Java </a:t>
            </a:r>
            <a:endParaRPr lang="en-US">
              <a:latin typeface="Times New Roman"/>
              <a:cs typeface="Times New Roman"/>
            </a:endParaRPr>
          </a:p>
          <a:p>
            <a:pPr algn="just"/>
            <a:r>
              <a:rPr lang="en-US" dirty="0">
                <a:latin typeface="Times New Roman"/>
                <a:ea typeface="+mn-lt"/>
                <a:cs typeface="+mn-lt"/>
              </a:rPr>
              <a:t>Initiate Tomcat Apache Server and </a:t>
            </a:r>
            <a:r>
              <a:rPr lang="en-US" dirty="0" err="1">
                <a:latin typeface="Times New Roman"/>
                <a:ea typeface="+mn-lt"/>
                <a:cs typeface="+mn-lt"/>
              </a:rPr>
              <a:t>Sqlyog</a:t>
            </a:r>
            <a:endParaRPr lang="en-US">
              <a:latin typeface="Times New Roman"/>
              <a:cs typeface="Times New Roman"/>
            </a:endParaRPr>
          </a:p>
          <a:p>
            <a:pPr algn="just"/>
            <a:r>
              <a:rPr lang="en-US" dirty="0">
                <a:latin typeface="Times New Roman"/>
                <a:ea typeface="+mn-lt"/>
                <a:cs typeface="+mn-lt"/>
              </a:rPr>
              <a:t>Once the Tomcat Server is </a:t>
            </a:r>
            <a:r>
              <a:rPr lang="en-US" dirty="0" err="1">
                <a:latin typeface="Times New Roman"/>
                <a:ea typeface="+mn-lt"/>
                <a:cs typeface="+mn-lt"/>
              </a:rPr>
              <a:t>started,Open</a:t>
            </a:r>
            <a:r>
              <a:rPr lang="en-US" dirty="0">
                <a:latin typeface="Times New Roman"/>
                <a:ea typeface="+mn-lt"/>
                <a:cs typeface="+mn-lt"/>
              </a:rPr>
              <a:t> the link (</a:t>
            </a:r>
            <a:r>
              <a:rPr lang="en-US" dirty="0">
                <a:latin typeface="Times New Roman"/>
                <a:ea typeface="+mn-lt"/>
                <a:cs typeface="+mn-lt"/>
                <a:hlinkClick r:id="rId3"/>
              </a:rPr>
              <a:t>http://localhost:2022/ECommerce/</a:t>
            </a:r>
            <a:r>
              <a:rPr lang="en-US" dirty="0">
                <a:latin typeface="Times New Roman"/>
                <a:ea typeface="+mn-lt"/>
                <a:cs typeface="+mn-lt"/>
              </a:rPr>
              <a:t>)</a:t>
            </a:r>
            <a:endParaRPr lang="en-US">
              <a:latin typeface="Times New Roman"/>
              <a:cs typeface="Times New Roman"/>
            </a:endParaRPr>
          </a:p>
          <a:p>
            <a:pPr algn="just"/>
            <a:r>
              <a:rPr lang="en-US" dirty="0">
                <a:latin typeface="Times New Roman"/>
                <a:ea typeface="+mn-lt"/>
                <a:cs typeface="+mn-lt"/>
              </a:rPr>
              <a:t>Go to manager </a:t>
            </a:r>
            <a:r>
              <a:rPr lang="en-US" dirty="0" err="1">
                <a:latin typeface="Times New Roman"/>
                <a:ea typeface="+mn-lt"/>
                <a:cs typeface="+mn-lt"/>
              </a:rPr>
              <a:t>app,select</a:t>
            </a:r>
            <a:r>
              <a:rPr lang="en-US" dirty="0">
                <a:latin typeface="Times New Roman"/>
                <a:ea typeface="+mn-lt"/>
                <a:cs typeface="+mn-lt"/>
              </a:rPr>
              <a:t> Ecommerce application</a:t>
            </a:r>
            <a:endParaRPr lang="en-US">
              <a:latin typeface="Times New Roman"/>
              <a:cs typeface="Times New Roman"/>
            </a:endParaRPr>
          </a:p>
          <a:p>
            <a:pPr algn="just"/>
            <a:r>
              <a:rPr lang="en-US" dirty="0">
                <a:latin typeface="Times New Roman"/>
                <a:ea typeface="+mn-lt"/>
                <a:cs typeface="+mn-lt"/>
              </a:rPr>
              <a:t>Website will start running</a:t>
            </a:r>
            <a:endParaRPr lang="en-US" dirty="0">
              <a:latin typeface="Times New Roman"/>
            </a:endParaRPr>
          </a:p>
          <a:p>
            <a:pPr algn="just"/>
            <a:endParaRPr lang="en-US" dirty="0">
              <a:latin typeface="Times New Roman"/>
              <a:cs typeface="Times New Roman"/>
            </a:endParaRPr>
          </a:p>
        </p:txBody>
      </p:sp>
    </p:spTree>
    <p:extLst>
      <p:ext uri="{BB962C8B-B14F-4D97-AF65-F5344CB8AC3E}">
        <p14:creationId xmlns:p14="http://schemas.microsoft.com/office/powerpoint/2010/main" val="4136298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B63BE-FC3B-9429-7F90-3660199DCDA0}"/>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6069FDF8-E5B3-197B-6FEE-E8ABB1BD46C6}"/>
              </a:ext>
            </a:extLst>
          </p:cNvPr>
          <p:cNvSpPr>
            <a:spLocks noGrp="1"/>
          </p:cNvSpPr>
          <p:nvPr>
            <p:ph idx="1"/>
          </p:nvPr>
        </p:nvSpPr>
        <p:spPr/>
        <p:txBody>
          <a:bodyPr vert="horz" lIns="91440" tIns="45720" rIns="91440" bIns="45720" rtlCol="0" anchor="t">
            <a:normAutofit/>
          </a:bodyPr>
          <a:lstStyle/>
          <a:p>
            <a:pPr algn="just"/>
            <a:r>
              <a:rPr lang="en-US" dirty="0">
                <a:latin typeface="Times New Roman"/>
                <a:ea typeface="+mn-lt"/>
                <a:cs typeface="+mn-lt"/>
              </a:rPr>
              <a:t>In general, today's businesses must always strive to create the next best thing that consumers will want because consumers want their products, services, and so on to be better, faster, and cheaper all the time.</a:t>
            </a:r>
            <a:endParaRPr lang="en-US" dirty="0">
              <a:latin typeface="Times New Roman"/>
              <a:cs typeface="Times New Roman"/>
            </a:endParaRPr>
          </a:p>
          <a:p>
            <a:pPr algn="just"/>
            <a:endParaRPr lang="en-US" dirty="0">
              <a:latin typeface="Times New Roman"/>
              <a:cs typeface="Times New Roman"/>
            </a:endParaRPr>
          </a:p>
          <a:p>
            <a:pPr algn="just"/>
            <a:r>
              <a:rPr lang="en-US">
                <a:latin typeface="Times New Roman"/>
                <a:ea typeface="+mn-lt"/>
                <a:cs typeface="+mn-lt"/>
              </a:rPr>
              <a:t>E-commerce is constantly evolving and becoming increasingly important to </a:t>
            </a:r>
            <a:r>
              <a:rPr lang="en-US" dirty="0">
                <a:latin typeface="Times New Roman"/>
                <a:ea typeface="+mn-lt"/>
                <a:cs typeface="+mn-lt"/>
              </a:rPr>
              <a:t>businesses as technology advances, and it is something that should be taken advantage of and implemented.</a:t>
            </a:r>
            <a:endParaRPr lang="en-US" dirty="0">
              <a:latin typeface="Times New Roman"/>
            </a:endParaRPr>
          </a:p>
        </p:txBody>
      </p:sp>
    </p:spTree>
    <p:extLst>
      <p:ext uri="{BB962C8B-B14F-4D97-AF65-F5344CB8AC3E}">
        <p14:creationId xmlns:p14="http://schemas.microsoft.com/office/powerpoint/2010/main" val="2784418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03B3374-46B3-144C-B400-FD6BC4CB2EBA}"/>
              </a:ext>
            </a:extLst>
          </p:cNvPr>
          <p:cNvSpPr>
            <a:spLocks noGrp="1"/>
          </p:cNvSpPr>
          <p:nvPr>
            <p:ph type="title"/>
          </p:nvPr>
        </p:nvSpPr>
        <p:spPr>
          <a:xfrm>
            <a:off x="621792" y="1161288"/>
            <a:ext cx="3602736" cy="4526280"/>
          </a:xfrm>
        </p:spPr>
        <p:txBody>
          <a:bodyPr>
            <a:normAutofit/>
          </a:bodyPr>
          <a:lstStyle/>
          <a:p>
            <a:r>
              <a:rPr lang="en-US" dirty="0"/>
              <a:t>CONTENTS</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69CC9AA-DAD7-209D-545A-E46F27194B1A}"/>
              </a:ext>
            </a:extLst>
          </p:cNvPr>
          <p:cNvSpPr>
            <a:spLocks noGrp="1"/>
          </p:cNvSpPr>
          <p:nvPr>
            <p:ph idx="1"/>
          </p:nvPr>
        </p:nvSpPr>
        <p:spPr>
          <a:xfrm>
            <a:off x="5434149" y="379624"/>
            <a:ext cx="5916603" cy="5902107"/>
          </a:xfrm>
        </p:spPr>
        <p:txBody>
          <a:bodyPr vert="horz" lIns="91440" tIns="45720" rIns="91440" bIns="45720" rtlCol="0" anchor="ctr">
            <a:noAutofit/>
          </a:bodyPr>
          <a:lstStyle/>
          <a:p>
            <a:pPr marL="0" indent="0">
              <a:buNone/>
            </a:pPr>
            <a:r>
              <a:rPr lang="en-US" sz="2800" dirty="0">
                <a:latin typeface="Times New Roman"/>
                <a:cs typeface="Times New Roman"/>
              </a:rPr>
              <a:t>1. Project Description</a:t>
            </a:r>
          </a:p>
          <a:p>
            <a:pPr marL="0" indent="0">
              <a:buNone/>
            </a:pPr>
            <a:r>
              <a:rPr lang="en-US" sz="2800" dirty="0">
                <a:latin typeface="Times New Roman"/>
                <a:cs typeface="Times New Roman"/>
              </a:rPr>
              <a:t>2. Activity Diagram</a:t>
            </a:r>
          </a:p>
          <a:p>
            <a:pPr marL="0" indent="0">
              <a:buNone/>
            </a:pPr>
            <a:r>
              <a:rPr lang="en-US" sz="2800" dirty="0">
                <a:latin typeface="Times New Roman"/>
                <a:cs typeface="Times New Roman"/>
              </a:rPr>
              <a:t>3. Class Diagram</a:t>
            </a:r>
          </a:p>
          <a:p>
            <a:pPr marL="0" indent="0">
              <a:buNone/>
            </a:pPr>
            <a:r>
              <a:rPr lang="en-US" sz="2800" dirty="0">
                <a:latin typeface="Times New Roman"/>
                <a:cs typeface="Times New Roman"/>
              </a:rPr>
              <a:t>4. Change Management Plan</a:t>
            </a:r>
          </a:p>
          <a:p>
            <a:pPr marL="0" indent="0">
              <a:buNone/>
            </a:pPr>
            <a:r>
              <a:rPr lang="en-US" sz="2800" dirty="0">
                <a:latin typeface="Times New Roman"/>
                <a:cs typeface="Times New Roman"/>
              </a:rPr>
              <a:t>5.Technologies Used</a:t>
            </a:r>
          </a:p>
          <a:p>
            <a:pPr marL="0" indent="0">
              <a:buNone/>
            </a:pPr>
            <a:r>
              <a:rPr lang="en-US" sz="2800" dirty="0">
                <a:latin typeface="Times New Roman"/>
                <a:cs typeface="Times New Roman"/>
              </a:rPr>
              <a:t>6.Wireframes</a:t>
            </a:r>
          </a:p>
          <a:p>
            <a:pPr marL="0" indent="0">
              <a:buNone/>
            </a:pPr>
            <a:r>
              <a:rPr lang="en-US" sz="2800" dirty="0">
                <a:latin typeface="Times New Roman"/>
                <a:cs typeface="Times New Roman"/>
              </a:rPr>
              <a:t>7.Run Instructions</a:t>
            </a:r>
          </a:p>
          <a:p>
            <a:pPr marL="0" indent="0">
              <a:buNone/>
            </a:pPr>
            <a:r>
              <a:rPr lang="en-US" sz="2800" dirty="0">
                <a:latin typeface="Times New Roman"/>
                <a:cs typeface="Times New Roman"/>
              </a:rPr>
              <a:t>8.Timeline</a:t>
            </a:r>
          </a:p>
          <a:p>
            <a:pPr marL="0" indent="0">
              <a:buNone/>
            </a:pPr>
            <a:r>
              <a:rPr lang="en-US" sz="2800" dirty="0">
                <a:latin typeface="Times New Roman"/>
                <a:cs typeface="Times New Roman"/>
              </a:rPr>
              <a:t>9.Conclusion</a:t>
            </a:r>
          </a:p>
          <a:p>
            <a:pPr marL="0" indent="0">
              <a:buNone/>
            </a:pPr>
            <a:endParaRPr lang="en-US" sz="2000"/>
          </a:p>
        </p:txBody>
      </p:sp>
    </p:spTree>
    <p:extLst>
      <p:ext uri="{BB962C8B-B14F-4D97-AF65-F5344CB8AC3E}">
        <p14:creationId xmlns:p14="http://schemas.microsoft.com/office/powerpoint/2010/main" val="8212535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726908CC-6AC4-4222-8250-B90B6072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2F606D8-696E-4B76-BB10-43672AA14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2751" y="302429"/>
            <a:ext cx="11550506" cy="6053922"/>
          </a:xfrm>
          <a:prstGeom prst="rect">
            <a:avLst/>
          </a:prstGeom>
          <a:solidFill>
            <a:schemeClr val="bg1"/>
          </a:solidFill>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5">
            <a:extLst>
              <a:ext uri="{FF2B5EF4-FFF2-40B4-BE49-F238E27FC236}">
                <a16:creationId xmlns:a16="http://schemas.microsoft.com/office/drawing/2014/main" id="{6765B8B7-0A1E-CA02-4E23-B8AC54B0955D}"/>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r="75" b="8677"/>
          <a:stretch/>
        </p:blipFill>
        <p:spPr>
          <a:xfrm>
            <a:off x="352751" y="302429"/>
            <a:ext cx="11541718" cy="5537831"/>
          </a:xfrm>
          <a:prstGeom prst="rect">
            <a:avLst/>
          </a:prstGeom>
        </p:spPr>
      </p:pic>
      <p:sp>
        <p:nvSpPr>
          <p:cNvPr id="39" name="Rectangle 38">
            <a:extLst>
              <a:ext uri="{FF2B5EF4-FFF2-40B4-BE49-F238E27FC236}">
                <a16:creationId xmlns:a16="http://schemas.microsoft.com/office/drawing/2014/main" id="{3ABF1881-5AFD-48F9-979A-19EE2FE30A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608" y="2735029"/>
            <a:ext cx="148286" cy="1188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76290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a:extLst>
              <a:ext uri="{FF2B5EF4-FFF2-40B4-BE49-F238E27FC236}">
                <a16:creationId xmlns:a16="http://schemas.microsoft.com/office/drawing/2014/main" id="{8B12CB8C-7F0E-2185-264A-B6859C3D89CD}"/>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6513" r="-2" b="14513"/>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14" name="Picture 13" descr="Closeup of a keyboard">
            <a:extLst>
              <a:ext uri="{FF2B5EF4-FFF2-40B4-BE49-F238E27FC236}">
                <a16:creationId xmlns:a16="http://schemas.microsoft.com/office/drawing/2014/main" id="{5C0D9D25-58B5-F40F-EC8B-D1AC8940B28C}"/>
              </a:ext>
            </a:extLst>
          </p:cNvPr>
          <p:cNvPicPr>
            <a:picLocks noChangeAspect="1"/>
          </p:cNvPicPr>
          <p:nvPr/>
        </p:nvPicPr>
        <p:blipFill rotWithShape="1">
          <a:blip r:embed="rId4"/>
          <a:srcRect t="181" r="-2" b="28714"/>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58" name="Freeform: Shape 57">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0" name="Freeform: Shape 59">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4CF2908-DCB1-4C40-A827-44A3FF869E3B}"/>
              </a:ext>
            </a:extLst>
          </p:cNvPr>
          <p:cNvSpPr>
            <a:spLocks noGrp="1"/>
          </p:cNvSpPr>
          <p:nvPr>
            <p:ph type="title"/>
          </p:nvPr>
        </p:nvSpPr>
        <p:spPr>
          <a:xfrm>
            <a:off x="438913" y="859536"/>
            <a:ext cx="4832802" cy="1243584"/>
          </a:xfrm>
        </p:spPr>
        <p:txBody>
          <a:bodyPr>
            <a:normAutofit/>
          </a:bodyPr>
          <a:lstStyle/>
          <a:p>
            <a:r>
              <a:rPr lang="en-US" sz="3400"/>
              <a:t>Project Description</a:t>
            </a:r>
          </a:p>
        </p:txBody>
      </p:sp>
      <p:sp>
        <p:nvSpPr>
          <p:cNvPr id="62" name="Rectangle 61">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82DE6FB-3BD7-08D4-E6D7-368910362670}"/>
              </a:ext>
            </a:extLst>
          </p:cNvPr>
          <p:cNvSpPr>
            <a:spLocks noGrp="1"/>
          </p:cNvSpPr>
          <p:nvPr>
            <p:ph idx="1"/>
          </p:nvPr>
        </p:nvSpPr>
        <p:spPr>
          <a:xfrm>
            <a:off x="-641391" y="2512611"/>
            <a:ext cx="6433966" cy="3664351"/>
          </a:xfrm>
        </p:spPr>
        <p:txBody>
          <a:bodyPr vert="horz" lIns="91440" tIns="45720" rIns="91440" bIns="45720" rtlCol="0" anchor="t">
            <a:normAutofit/>
          </a:bodyPr>
          <a:lstStyle/>
          <a:p>
            <a:pPr lvl="2" algn="just">
              <a:lnSpc>
                <a:spcPct val="100000"/>
              </a:lnSpc>
            </a:pPr>
            <a:r>
              <a:rPr lang="en-US" sz="1600" dirty="0">
                <a:latin typeface="Times New Roman"/>
                <a:cs typeface="Times New Roman"/>
              </a:rPr>
              <a:t>Our main aim of the project is to provide easy window-shopping options to the user with various categories.</a:t>
            </a:r>
            <a:endParaRPr lang="en-US" sz="1600" dirty="0">
              <a:latin typeface="Neue Haas Grotesk Text Pro"/>
              <a:cs typeface="Times New Roman"/>
            </a:endParaRPr>
          </a:p>
          <a:p>
            <a:pPr lvl="2" algn="just">
              <a:lnSpc>
                <a:spcPct val="100000"/>
              </a:lnSpc>
            </a:pPr>
            <a:r>
              <a:rPr lang="en-US" sz="1600" dirty="0">
                <a:latin typeface="Times New Roman"/>
                <a:cs typeface="Times New Roman"/>
              </a:rPr>
              <a:t>Our project is an ecommerce website having features such  as login, adding items to cart, Summing the prices of the items and displaying the final price to the user, proceeding to payment and checking out.</a:t>
            </a:r>
            <a:endParaRPr lang="en-US" sz="1600" dirty="0"/>
          </a:p>
          <a:p>
            <a:pPr lvl="2" algn="just">
              <a:lnSpc>
                <a:spcPct val="100000"/>
              </a:lnSpc>
            </a:pPr>
            <a:r>
              <a:rPr lang="en-US" sz="1600" dirty="0">
                <a:latin typeface="Times New Roman"/>
                <a:cs typeface="Times New Roman"/>
              </a:rPr>
              <a:t>The website has been built with the hope of providing  user friendly and platform adaptable website to the user.</a:t>
            </a:r>
            <a:r>
              <a:rPr lang="en-US" sz="1500" dirty="0">
                <a:latin typeface="Times New Roman"/>
                <a:cs typeface="Times New Roman"/>
              </a:rPr>
              <a:t> </a:t>
            </a:r>
          </a:p>
        </p:txBody>
      </p:sp>
      <p:sp>
        <p:nvSpPr>
          <p:cNvPr id="9" name="TextBox 8">
            <a:extLst>
              <a:ext uri="{FF2B5EF4-FFF2-40B4-BE49-F238E27FC236}">
                <a16:creationId xmlns:a16="http://schemas.microsoft.com/office/drawing/2014/main" id="{25F5E06A-DE4A-CB58-8DD6-204905D7F090}"/>
              </a:ext>
            </a:extLst>
          </p:cNvPr>
          <p:cNvSpPr txBox="1"/>
          <p:nvPr/>
        </p:nvSpPr>
        <p:spPr>
          <a:xfrm>
            <a:off x="9516268" y="6657945"/>
            <a:ext cx="2675732"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val="tx"/>
                    </a:ext>
                  </a:extLst>
                </a:hlinkClick>
              </a:rPr>
              <a:t>CC BY-NC</a:t>
            </a:r>
            <a:r>
              <a:rPr lang="en-US" sz="700">
                <a:solidFill>
                  <a:srgbClr val="FFFFFF"/>
                </a:solidFill>
              </a:rPr>
              <a:t>.</a:t>
            </a:r>
          </a:p>
        </p:txBody>
      </p:sp>
    </p:spTree>
    <p:extLst>
      <p:ext uri="{BB962C8B-B14F-4D97-AF65-F5344CB8AC3E}">
        <p14:creationId xmlns:p14="http://schemas.microsoft.com/office/powerpoint/2010/main" val="2905262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Rectangle 42">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5" name="Freeform: Shape 44">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7" name="Freeform: Shape 46">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8D182C3-98C2-BD8C-BFE1-0E2A648EBD90}"/>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ACTIVITY DIAGRAM</a:t>
            </a:r>
          </a:p>
        </p:txBody>
      </p:sp>
      <p:sp>
        <p:nvSpPr>
          <p:cNvPr id="49" name="Rectangle 4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5" descr="Diagram&#10;&#10;Description automatically generated">
            <a:extLst>
              <a:ext uri="{FF2B5EF4-FFF2-40B4-BE49-F238E27FC236}">
                <a16:creationId xmlns:a16="http://schemas.microsoft.com/office/drawing/2014/main" id="{5E6A3D50-B8CA-24FB-8B7B-33F5FDFF4D51}"/>
              </a:ext>
            </a:extLst>
          </p:cNvPr>
          <p:cNvPicPr>
            <a:picLocks noGrp="1" noChangeAspect="1"/>
          </p:cNvPicPr>
          <p:nvPr>
            <p:ph idx="1"/>
          </p:nvPr>
        </p:nvPicPr>
        <p:blipFill>
          <a:blip r:embed="rId2"/>
          <a:stretch>
            <a:fillRect/>
          </a:stretch>
        </p:blipFill>
        <p:spPr>
          <a:xfrm>
            <a:off x="5174693" y="351798"/>
            <a:ext cx="5171619" cy="6312015"/>
          </a:xfrm>
        </p:spPr>
      </p:pic>
    </p:spTree>
    <p:extLst>
      <p:ext uri="{BB962C8B-B14F-4D97-AF65-F5344CB8AC3E}">
        <p14:creationId xmlns:p14="http://schemas.microsoft.com/office/powerpoint/2010/main" val="4109267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Rectangle 42">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5" name="Freeform: Shape 44">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7" name="Freeform: Shape 46">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8D182C3-98C2-BD8C-BFE1-0E2A648EBD90}"/>
              </a:ext>
            </a:extLst>
          </p:cNvPr>
          <p:cNvSpPr>
            <a:spLocks noGrp="1"/>
          </p:cNvSpPr>
          <p:nvPr>
            <p:ph type="title"/>
          </p:nvPr>
        </p:nvSpPr>
        <p:spPr>
          <a:xfrm>
            <a:off x="1227690" y="212880"/>
            <a:ext cx="6542876" cy="832103"/>
          </a:xfrm>
        </p:spPr>
        <p:txBody>
          <a:bodyPr vert="horz" lIns="91440" tIns="45720" rIns="91440" bIns="45720" rtlCol="0" anchor="b">
            <a:normAutofit/>
          </a:bodyPr>
          <a:lstStyle/>
          <a:p>
            <a:r>
              <a:rPr lang="en-US" sz="4800" dirty="0"/>
              <a:t>CLASS DIAGRAM</a:t>
            </a:r>
          </a:p>
        </p:txBody>
      </p:sp>
      <p:sp>
        <p:nvSpPr>
          <p:cNvPr id="49" name="Rectangle 4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9" descr="Table&#10;&#10;Description automatically generated">
            <a:extLst>
              <a:ext uri="{FF2B5EF4-FFF2-40B4-BE49-F238E27FC236}">
                <a16:creationId xmlns:a16="http://schemas.microsoft.com/office/drawing/2014/main" id="{176DCC5D-5565-2D18-15AE-74F828CECA8A}"/>
              </a:ext>
            </a:extLst>
          </p:cNvPr>
          <p:cNvPicPr>
            <a:picLocks noGrp="1" noChangeAspect="1"/>
          </p:cNvPicPr>
          <p:nvPr>
            <p:ph idx="1"/>
          </p:nvPr>
        </p:nvPicPr>
        <p:blipFill>
          <a:blip r:embed="rId2"/>
          <a:stretch>
            <a:fillRect/>
          </a:stretch>
        </p:blipFill>
        <p:spPr>
          <a:xfrm>
            <a:off x="95473" y="1556980"/>
            <a:ext cx="11630674" cy="5142974"/>
          </a:xfrm>
        </p:spPr>
      </p:pic>
    </p:spTree>
    <p:extLst>
      <p:ext uri="{BB962C8B-B14F-4D97-AF65-F5344CB8AC3E}">
        <p14:creationId xmlns:p14="http://schemas.microsoft.com/office/powerpoint/2010/main" val="578540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0" name="Rectangle 83">
            <a:extLst>
              <a:ext uri="{FF2B5EF4-FFF2-40B4-BE49-F238E27FC236}">
                <a16:creationId xmlns:a16="http://schemas.microsoft.com/office/drawing/2014/main" id="{79477870-C64A-4E35-8F2F-05B7114F3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1E13BD-3F72-5785-BDCD-0BC8079254E2}"/>
              </a:ext>
            </a:extLst>
          </p:cNvPr>
          <p:cNvSpPr>
            <a:spLocks noGrp="1"/>
          </p:cNvSpPr>
          <p:nvPr>
            <p:ph type="title"/>
          </p:nvPr>
        </p:nvSpPr>
        <p:spPr>
          <a:xfrm>
            <a:off x="612648" y="1078992"/>
            <a:ext cx="6268770" cy="1536192"/>
          </a:xfrm>
        </p:spPr>
        <p:txBody>
          <a:bodyPr anchor="b">
            <a:normAutofit/>
          </a:bodyPr>
          <a:lstStyle/>
          <a:p>
            <a:r>
              <a:rPr lang="en-US" sz="5200" dirty="0"/>
              <a:t>TECHNOLOGIES USED</a:t>
            </a:r>
          </a:p>
        </p:txBody>
      </p:sp>
      <p:sp>
        <p:nvSpPr>
          <p:cNvPr id="111" name="Rectangle 85">
            <a:extLst>
              <a:ext uri="{FF2B5EF4-FFF2-40B4-BE49-F238E27FC236}">
                <a16:creationId xmlns:a16="http://schemas.microsoft.com/office/drawing/2014/main" id="{8AEA628B-C8FF-4D0B-B111-F101F580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87">
            <a:extLst>
              <a:ext uri="{FF2B5EF4-FFF2-40B4-BE49-F238E27FC236}">
                <a16:creationId xmlns:a16="http://schemas.microsoft.com/office/drawing/2014/main" id="{42663BD0-064C-40FC-A331-F49FCA953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10" descr="Diagram&#10;&#10;Description automatically generated">
            <a:extLst>
              <a:ext uri="{FF2B5EF4-FFF2-40B4-BE49-F238E27FC236}">
                <a16:creationId xmlns:a16="http://schemas.microsoft.com/office/drawing/2014/main" id="{CFC34FA7-C9C3-8CBB-0170-2F389948EB61}"/>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5585" r="37440"/>
          <a:stretch/>
        </p:blipFill>
        <p:spPr>
          <a:xfrm>
            <a:off x="7684006" y="10"/>
            <a:ext cx="4507993" cy="6857990"/>
          </a:xfrm>
          <a:prstGeom prst="rect">
            <a:avLst/>
          </a:prstGeom>
        </p:spPr>
      </p:pic>
      <p:graphicFrame>
        <p:nvGraphicFramePr>
          <p:cNvPr id="14" name="Content Placeholder 2">
            <a:extLst>
              <a:ext uri="{FF2B5EF4-FFF2-40B4-BE49-F238E27FC236}">
                <a16:creationId xmlns:a16="http://schemas.microsoft.com/office/drawing/2014/main" id="{3FAD5E2D-FCC1-2350-3E40-9A7C49834076}"/>
              </a:ext>
            </a:extLst>
          </p:cNvPr>
          <p:cNvGraphicFramePr>
            <a:graphicFrameLocks noGrp="1"/>
          </p:cNvGraphicFramePr>
          <p:nvPr>
            <p:ph idx="1"/>
            <p:extLst>
              <p:ext uri="{D42A27DB-BD31-4B8C-83A1-F6EECF244321}">
                <p14:modId xmlns:p14="http://schemas.microsoft.com/office/powerpoint/2010/main" val="2568754951"/>
              </p:ext>
            </p:extLst>
          </p:nvPr>
        </p:nvGraphicFramePr>
        <p:xfrm>
          <a:off x="585379" y="3115216"/>
          <a:ext cx="6268770" cy="28254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21562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53">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ctangle 55">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7" name="Rectangle 57">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 descr="Person writing on a notepad">
            <a:extLst>
              <a:ext uri="{FF2B5EF4-FFF2-40B4-BE49-F238E27FC236}">
                <a16:creationId xmlns:a16="http://schemas.microsoft.com/office/drawing/2014/main" id="{A2EB3C63-473A-FCB5-6A1C-7C343C1891D5}"/>
              </a:ext>
            </a:extLst>
          </p:cNvPr>
          <p:cNvPicPr>
            <a:picLocks noChangeAspect="1"/>
          </p:cNvPicPr>
          <p:nvPr/>
        </p:nvPicPr>
        <p:blipFill rotWithShape="1">
          <a:blip r:embed="rId2"/>
          <a:srcRect t="16491" b="12531"/>
          <a:stretch/>
        </p:blipFill>
        <p:spPr>
          <a:xfrm>
            <a:off x="20" y="10"/>
            <a:ext cx="12191981" cy="6857990"/>
          </a:xfrm>
          <a:prstGeom prst="rect">
            <a:avLst/>
          </a:prstGeom>
        </p:spPr>
      </p:pic>
      <p:sp>
        <p:nvSpPr>
          <p:cNvPr id="78" name="Rectangle 59">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D8C112-FDE1-6081-A38F-7B206973C71A}"/>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t>CHANGE MANAGEMENT PLAN</a:t>
            </a:r>
          </a:p>
        </p:txBody>
      </p:sp>
      <p:sp>
        <p:nvSpPr>
          <p:cNvPr id="79" name="Rectangle: Rounded Corners 61">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113027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2" name="Rectangle 9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0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4" name="Rectangle 102">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 descr="Person writing on a notepad">
            <a:extLst>
              <a:ext uri="{FF2B5EF4-FFF2-40B4-BE49-F238E27FC236}">
                <a16:creationId xmlns:a16="http://schemas.microsoft.com/office/drawing/2014/main" id="{A2EB3C63-473A-FCB5-6A1C-7C343C1891D5}"/>
              </a:ext>
            </a:extLst>
          </p:cNvPr>
          <p:cNvPicPr>
            <a:picLocks noChangeAspect="1"/>
          </p:cNvPicPr>
          <p:nvPr/>
        </p:nvPicPr>
        <p:blipFill rotWithShape="1">
          <a:blip r:embed="rId3"/>
          <a:srcRect l="3303" r="3303"/>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35" name="Freeform: Shape 104">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6" name="Freeform: Shape 106">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FD8C112-FDE1-6081-A38F-7B206973C71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2300" b="0" dirty="0"/>
              <a:t>Whenever organization makes any change to website or the application, it needs to be accustomed by the user as well as employees. So we need a plan for that called as change management plan.</a:t>
            </a:r>
            <a:endParaRPr lang="en-US" sz="2300"/>
          </a:p>
        </p:txBody>
      </p:sp>
      <p:sp>
        <p:nvSpPr>
          <p:cNvPr id="137" name="Rectangle 10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1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5810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0" name="Rectangle 59">
            <a:extLst>
              <a:ext uri="{FF2B5EF4-FFF2-40B4-BE49-F238E27FC236}">
                <a16:creationId xmlns:a16="http://schemas.microsoft.com/office/drawing/2014/main" id="{A061BA2E-A388-41C5-B73A-B0FEB6B102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76E192A2-3ED3-4081-8A86-A22B51141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152902" y="-1181101"/>
            <a:ext cx="3886200" cy="12192001"/>
          </a:xfrm>
          <a:prstGeom prst="rect">
            <a:avLst/>
          </a:prstGeom>
          <a:gradFill>
            <a:gsLst>
              <a:gs pos="41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8D182C3-98C2-BD8C-BFE1-0E2A648EBD90}"/>
              </a:ext>
            </a:extLst>
          </p:cNvPr>
          <p:cNvSpPr>
            <a:spLocks noGrp="1"/>
          </p:cNvSpPr>
          <p:nvPr>
            <p:ph type="title"/>
          </p:nvPr>
        </p:nvSpPr>
        <p:spPr>
          <a:xfrm>
            <a:off x="404553" y="3091928"/>
            <a:ext cx="9079991" cy="2387600"/>
          </a:xfrm>
        </p:spPr>
        <p:txBody>
          <a:bodyPr vert="horz" lIns="91440" tIns="45720" rIns="91440" bIns="45720" rtlCol="0" anchor="b">
            <a:normAutofit/>
          </a:bodyPr>
          <a:lstStyle/>
          <a:p>
            <a:r>
              <a:rPr lang="en-US" sz="7200">
                <a:solidFill>
                  <a:schemeClr val="bg1"/>
                </a:solidFill>
              </a:rPr>
              <a:t>HOW?</a:t>
            </a:r>
          </a:p>
        </p:txBody>
      </p:sp>
      <p:sp>
        <p:nvSpPr>
          <p:cNvPr id="64" name="Rectangle: Rounded Corners 63">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575039"/>
            <a:ext cx="97840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6" name="TextBox 5">
            <a:extLst>
              <a:ext uri="{FF2B5EF4-FFF2-40B4-BE49-F238E27FC236}">
                <a16:creationId xmlns:a16="http://schemas.microsoft.com/office/drawing/2014/main" id="{3E1EFD8E-C288-5B3E-ACA9-48FD3674E9E3}"/>
              </a:ext>
            </a:extLst>
          </p:cNvPr>
          <p:cNvSpPr txBox="1"/>
          <p:nvPr/>
        </p:nvSpPr>
        <p:spPr>
          <a:xfrm>
            <a:off x="404552" y="5624945"/>
            <a:ext cx="9079992" cy="59297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110000"/>
              </a:lnSpc>
              <a:spcBef>
                <a:spcPts val="1000"/>
              </a:spcBef>
            </a:pPr>
            <a:endParaRPr lang="en-US" sz="2800" dirty="0">
              <a:solidFill>
                <a:schemeClr val="bg1"/>
              </a:solidFill>
            </a:endParaRPr>
          </a:p>
        </p:txBody>
      </p:sp>
      <p:sp>
        <p:nvSpPr>
          <p:cNvPr id="7" name="TextBox 6">
            <a:extLst>
              <a:ext uri="{FF2B5EF4-FFF2-40B4-BE49-F238E27FC236}">
                <a16:creationId xmlns:a16="http://schemas.microsoft.com/office/drawing/2014/main" id="{B77A7E2D-D207-9BE4-DFA3-FABBB2A85CA6}"/>
              </a:ext>
            </a:extLst>
          </p:cNvPr>
          <p:cNvSpPr txBox="1"/>
          <p:nvPr/>
        </p:nvSpPr>
        <p:spPr>
          <a:xfrm>
            <a:off x="5653547" y="2322871"/>
            <a:ext cx="516193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3200" b="1" dirty="0">
                <a:latin typeface="Times New Roman"/>
                <a:cs typeface="Times New Roman"/>
              </a:rPr>
              <a:t>Discovering the issues</a:t>
            </a:r>
            <a:endParaRPr lang="en-US" b="1"/>
          </a:p>
        </p:txBody>
      </p:sp>
      <p:sp>
        <p:nvSpPr>
          <p:cNvPr id="8" name="TextBox 7">
            <a:extLst>
              <a:ext uri="{FF2B5EF4-FFF2-40B4-BE49-F238E27FC236}">
                <a16:creationId xmlns:a16="http://schemas.microsoft.com/office/drawing/2014/main" id="{3383F16E-AEAA-CE80-78F2-504DDAB1AB07}"/>
              </a:ext>
            </a:extLst>
          </p:cNvPr>
          <p:cNvSpPr txBox="1"/>
          <p:nvPr/>
        </p:nvSpPr>
        <p:spPr>
          <a:xfrm>
            <a:off x="5659693" y="1333501"/>
            <a:ext cx="651386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3200" b="1" dirty="0">
                <a:latin typeface="Times New Roman"/>
                <a:cs typeface="Times New Roman"/>
              </a:rPr>
              <a:t>Integrity with ecosystem /software</a:t>
            </a:r>
          </a:p>
        </p:txBody>
      </p:sp>
      <p:sp>
        <p:nvSpPr>
          <p:cNvPr id="9" name="TextBox 8">
            <a:extLst>
              <a:ext uri="{FF2B5EF4-FFF2-40B4-BE49-F238E27FC236}">
                <a16:creationId xmlns:a16="http://schemas.microsoft.com/office/drawing/2014/main" id="{B1D238DC-9B10-F097-42F0-185AF4AB9078}"/>
              </a:ext>
            </a:extLst>
          </p:cNvPr>
          <p:cNvSpPr txBox="1"/>
          <p:nvPr/>
        </p:nvSpPr>
        <p:spPr>
          <a:xfrm>
            <a:off x="5658465" y="471948"/>
            <a:ext cx="555768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rgbClr val="000000"/>
                </a:solidFill>
                <a:latin typeface="Times New Roman"/>
                <a:cs typeface="Times New Roman"/>
              </a:rPr>
              <a:t>Train people on website use</a:t>
            </a:r>
          </a:p>
        </p:txBody>
      </p:sp>
    </p:spTree>
    <p:extLst>
      <p:ext uri="{BB962C8B-B14F-4D97-AF65-F5344CB8AC3E}">
        <p14:creationId xmlns:p14="http://schemas.microsoft.com/office/powerpoint/2010/main" val="1071210810"/>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Words>
  <Application>Microsoft Office PowerPoint</Application>
  <PresentationFormat>Widescreen</PresentationFormat>
  <Paragraphs>7</Paragraphs>
  <Slides>20</Slides>
  <Notes>1</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AccentBoxVTI</vt:lpstr>
      <vt:lpstr>TEAM SLYTHERIN </vt:lpstr>
      <vt:lpstr>CONTENTS</vt:lpstr>
      <vt:lpstr>Project Description</vt:lpstr>
      <vt:lpstr>ACTIVITY DIAGRAM</vt:lpstr>
      <vt:lpstr>CLASS DIAGRAM</vt:lpstr>
      <vt:lpstr>TECHNOLOGIES USED</vt:lpstr>
      <vt:lpstr>CHANGE MANAGEMENT PLAN</vt:lpstr>
      <vt:lpstr>Whenever organization makes any change to website or the application, it needs to be accustomed by the user as well as employees. So we need a plan for that called as change management plan.</vt:lpstr>
      <vt:lpstr>HOW?</vt:lpstr>
      <vt:lpstr>PowerPoint Presentation</vt:lpstr>
      <vt:lpstr>PowerPoint Presentation</vt:lpstr>
      <vt:lpstr>PowerPoint Presentation</vt:lpstr>
      <vt:lpstr>HOME PAGE OF USER</vt:lpstr>
      <vt:lpstr>CART PAGE</vt:lpstr>
      <vt:lpstr>PowerPoint Presentation</vt:lpstr>
      <vt:lpstr>PowerPoint Presentation</vt:lpstr>
      <vt:lpstr>PowerPoint Presentation</vt:lpstr>
      <vt:lpstr>RUN INSTRUCTIONS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cp:lastModifiedBy>
  <cp:revision>842</cp:revision>
  <dcterms:created xsi:type="dcterms:W3CDTF">2019-10-16T03:03:10Z</dcterms:created>
  <dcterms:modified xsi:type="dcterms:W3CDTF">2022-12-14T22:15:47Z</dcterms:modified>
</cp:coreProperties>
</file>